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microsoft.com/office/2007/relationships/media" Target="../media/media3.mp3"/><Relationship Id="rId6" Type="http://schemas.openxmlformats.org/officeDocument/2006/relationships/audio" Target="../media/media3.mp3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庄东茹（豆芽鱼） - 拜拜 下一个更乖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854827" y="1584325"/>
            <a:ext cx="609600" cy="609600"/>
          </a:xfrm>
          <a:prstGeom prst="rect">
            <a:avLst/>
          </a:prstGeom>
        </p:spPr>
      </p:pic>
      <p:pic>
        <p:nvPicPr>
          <p:cNvPr id="5" name="庄东茹（豆芽鱼） - 小概率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904039" y="4250574"/>
            <a:ext cx="609600" cy="609600"/>
          </a:xfrm>
          <a:prstGeom prst="rect">
            <a:avLst/>
          </a:prstGeom>
        </p:spPr>
      </p:pic>
      <p:pic>
        <p:nvPicPr>
          <p:cNvPr id="7" name="薛之谦 - 情书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 flipH="1">
            <a:off x="8972947" y="1584208"/>
            <a:ext cx="1282180" cy="12821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61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9625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宋体</vt:lpstr>
      <vt:lpstr>Wingdings</vt:lpstr>
      <vt:lpstr>Arial Unicode MS</vt:lpstr>
      <vt:lpstr>Arial Black</vt:lpstr>
      <vt:lpstr>微软雅黑</vt:lpstr>
      <vt:lpstr>黑体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Seewo</cp:lastModifiedBy>
  <cp:revision>3</cp:revision>
  <dcterms:created xsi:type="dcterms:W3CDTF">2019-09-19T02:01:00Z</dcterms:created>
  <dcterms:modified xsi:type="dcterms:W3CDTF">2024-04-26T08:59:57Z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2052-11.8.2.11718</vt:lpwstr>
  </property>
  <property fmtid="{D5CDD505-2E9C-101B-9397-08002B2CF9AE}" pid="3" name="ICV">
    <vt:lpwstr>EF473F3DD572430EBE2D8B8CDB91D60C</vt:lpwstr>
  </property>
</Properties>
</file>

<file path=docProps/thumbnail.jpeg>
</file>